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8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8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7536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22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10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37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33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5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2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98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3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8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9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2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7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68CF-833F-4128-820D-9BE347D425A9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0A3128-917D-4615-B9E5-DB7D84BD1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4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72" y="254171"/>
            <a:ext cx="8183330" cy="1575934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1</a:t>
            </a:r>
            <a:r>
              <a:rPr lang="en-US" sz="4000" baseline="30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st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 Annual </a:t>
            </a:r>
            <a:b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</a:b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Scott Morgan Memorial </a:t>
            </a:r>
            <a:b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</a:br>
            <a:r>
              <a:rPr lang="en-US" sz="4000" dirty="0">
                <a:solidFill>
                  <a:schemeClr val="tx2">
                    <a:lumMod val="50000"/>
                  </a:schemeClr>
                </a:solidFill>
                <a:latin typeface="Britannic Bold" panose="020B0903060703020204" pitchFamily="34" charset="0"/>
              </a:rPr>
              <a:t>Bass Tournament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72" y="1878603"/>
            <a:ext cx="3939019" cy="49793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03569" y="1907369"/>
            <a:ext cx="4384088" cy="668901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Britannic Bold" panose="020B0903060703020204" pitchFamily="34" charset="0"/>
              </a:rPr>
              <a:t>Saturday August 20</a:t>
            </a:r>
            <a:r>
              <a:rPr lang="en-US" sz="2000" baseline="30000" dirty="0">
                <a:latin typeface="Britannic Bold" panose="020B0903060703020204" pitchFamily="34" charset="0"/>
              </a:rPr>
              <a:t>th</a:t>
            </a:r>
            <a:r>
              <a:rPr lang="en-US" sz="2000" dirty="0">
                <a:latin typeface="Britannic Bold" panose="020B0903060703020204" pitchFamily="34" charset="0"/>
              </a:rPr>
              <a:t> on Lake Guntersville (Waterfront Bay) </a:t>
            </a:r>
          </a:p>
          <a:p>
            <a:endParaRPr lang="en-US" sz="2000" dirty="0">
              <a:latin typeface="Britannic Bold" panose="020B0903060703020204" pitchFamily="34" charset="0"/>
            </a:endParaRPr>
          </a:p>
          <a:p>
            <a:r>
              <a:rPr lang="en-US" sz="2000" dirty="0">
                <a:latin typeface="Britannic Bold" panose="020B0903060703020204" pitchFamily="34" charset="0"/>
              </a:rPr>
              <a:t>Safe light until 2pm</a:t>
            </a:r>
            <a:r>
              <a:rPr lang="en-US" sz="2000" baseline="30000" dirty="0">
                <a:latin typeface="Britannic Bold" panose="020B0903060703020204" pitchFamily="34" charset="0"/>
              </a:rPr>
              <a:t> </a:t>
            </a:r>
          </a:p>
          <a:p>
            <a:endParaRPr lang="en-US" sz="2000" baseline="30000" dirty="0">
              <a:latin typeface="Britannic Bold" panose="020B0903060703020204" pitchFamily="34" charset="0"/>
            </a:endParaRPr>
          </a:p>
          <a:p>
            <a:endParaRPr lang="en-US" sz="2000" baseline="30000" dirty="0">
              <a:latin typeface="Britannic Bold" panose="020B0903060703020204" pitchFamily="34" charset="0"/>
            </a:endParaRPr>
          </a:p>
          <a:p>
            <a:r>
              <a:rPr lang="en-US" sz="2000" dirty="0">
                <a:latin typeface="Britannic Bold" panose="020B0903060703020204" pitchFamily="34" charset="0"/>
              </a:rPr>
              <a:t>Entry Fee: $50 Per Boat </a:t>
            </a:r>
          </a:p>
          <a:p>
            <a:r>
              <a:rPr lang="en-US" sz="2000" dirty="0">
                <a:latin typeface="Britannic Bold" panose="020B0903060703020204" pitchFamily="34" charset="0"/>
              </a:rPr>
              <a:t>                   $10 Big Fish</a:t>
            </a:r>
          </a:p>
          <a:p>
            <a:endParaRPr lang="en-US" sz="2000" dirty="0">
              <a:latin typeface="Britannic Bold" panose="020B0903060703020204" pitchFamily="34" charset="0"/>
            </a:endParaRPr>
          </a:p>
          <a:p>
            <a:r>
              <a:rPr lang="en-US" sz="2000" dirty="0">
                <a:latin typeface="Britannic Bold" panose="020B0903060703020204" pitchFamily="34" charset="0"/>
              </a:rPr>
              <a:t>3 fish tournament (15 inch limit)</a:t>
            </a:r>
          </a:p>
          <a:p>
            <a:endParaRPr lang="en-US" sz="2000" dirty="0">
              <a:latin typeface="Britannic Bold" panose="020B0903060703020204" pitchFamily="34" charset="0"/>
            </a:endParaRPr>
          </a:p>
          <a:p>
            <a:r>
              <a:rPr lang="en-US" sz="2000" dirty="0">
                <a:latin typeface="Britannic Bold" panose="020B0903060703020204" pitchFamily="34" charset="0"/>
              </a:rPr>
              <a:t>90% Payback (10% will be donated off the top to Wellstone in Scott’s honor)</a:t>
            </a:r>
          </a:p>
          <a:p>
            <a:endParaRPr lang="en-US" sz="2000" dirty="0">
              <a:latin typeface="Britannic Bold" panose="020B0903060703020204" pitchFamily="34" charset="0"/>
            </a:endParaRPr>
          </a:p>
          <a:p>
            <a:r>
              <a:rPr lang="en-US" sz="2000" dirty="0">
                <a:latin typeface="Britannic Bold" panose="020B0903060703020204" pitchFamily="34" charset="0"/>
              </a:rPr>
              <a:t>Guides and Tour Pro’s Welcome</a:t>
            </a:r>
          </a:p>
          <a:p>
            <a:endParaRPr lang="en-US" dirty="0">
              <a:latin typeface="Britannic Bold" panose="020B0903060703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35102" y="234438"/>
            <a:ext cx="37091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Britannic Bold" panose="020B0903060703020204" pitchFamily="34" charset="0"/>
              </a:rPr>
              <a:t>Tournament Director:</a:t>
            </a:r>
          </a:p>
          <a:p>
            <a:pPr algn="r"/>
            <a:r>
              <a:rPr lang="en-US" dirty="0">
                <a:latin typeface="Britannic Bold" panose="020B0903060703020204" pitchFamily="34" charset="0"/>
              </a:rPr>
              <a:t>Daniel Douglas</a:t>
            </a:r>
          </a:p>
          <a:p>
            <a:pPr algn="r"/>
            <a:r>
              <a:rPr lang="en-US" dirty="0">
                <a:latin typeface="Britannic Bold" panose="020B0903060703020204" pitchFamily="34" charset="0"/>
              </a:rPr>
              <a:t>256-694-9689</a:t>
            </a:r>
          </a:p>
          <a:p>
            <a:pPr algn="r"/>
            <a:r>
              <a:rPr lang="en-US" dirty="0">
                <a:latin typeface="Britannic Bold" panose="020B0903060703020204" pitchFamily="34" charset="0"/>
              </a:rPr>
              <a:t>Call to Register</a:t>
            </a:r>
          </a:p>
          <a:p>
            <a:endParaRPr lang="en-US" dirty="0">
              <a:latin typeface="Britannic Bold" panose="020B0903060703020204" pitchFamily="34" charset="0"/>
            </a:endParaRPr>
          </a:p>
          <a:p>
            <a:pPr algn="r"/>
            <a:r>
              <a:rPr lang="en-US" dirty="0">
                <a:latin typeface="Britannic Bold" panose="020B0903060703020204" pitchFamily="34" charset="0"/>
              </a:rPr>
              <a:t>*If you can not make the tournament but would like to make a donation to Wellstone in Scott’s name please contact Daniel Douglas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036" y="3165244"/>
            <a:ext cx="3232657" cy="12660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953" y="4544815"/>
            <a:ext cx="2225740" cy="11830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694" y="5841334"/>
            <a:ext cx="2646999" cy="79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625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92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Trebuchet MS</vt:lpstr>
      <vt:lpstr>Wingdings 3</vt:lpstr>
      <vt:lpstr>Facet</vt:lpstr>
      <vt:lpstr>1st Annual  Scott Morgan Memorial  Bass Tournament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Annual Scott Morgan Memorial Bass Tournament</dc:title>
  <dc:creator>Lipham, Michael C.</dc:creator>
  <cp:lastModifiedBy>Ashley Jones</cp:lastModifiedBy>
  <cp:revision>13</cp:revision>
  <cp:lastPrinted>2016-08-01T03:52:21Z</cp:lastPrinted>
  <dcterms:created xsi:type="dcterms:W3CDTF">2016-08-01T02:42:50Z</dcterms:created>
  <dcterms:modified xsi:type="dcterms:W3CDTF">2016-08-01T13:53:41Z</dcterms:modified>
</cp:coreProperties>
</file>